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72" r:id="rId5"/>
    <p:sldId id="258" r:id="rId6"/>
    <p:sldId id="268" r:id="rId7"/>
    <p:sldId id="267" r:id="rId8"/>
    <p:sldId id="269" r:id="rId9"/>
    <p:sldId id="271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Всего</a:t>
            </a:r>
            <a:r>
              <a:rPr lang="ru-RU" sz="2400" baseline="0" dirty="0">
                <a:latin typeface="Arial" pitchFamily="34" charset="0"/>
                <a:cs typeface="Arial" pitchFamily="34" charset="0"/>
              </a:rPr>
              <a:t> 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обрано</a:t>
            </a:r>
            <a:r>
              <a:rPr lang="ru-RU" sz="2400" baseline="0" dirty="0">
                <a:latin typeface="Arial" pitchFamily="34" charset="0"/>
                <a:cs typeface="Arial" pitchFamily="34" charset="0"/>
              </a:rPr>
              <a:t> для передачи нуждающимся 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вощей</a:t>
            </a:r>
            <a:r>
              <a:rPr lang="ru-RU" sz="2400" baseline="0" dirty="0">
                <a:latin typeface="Arial" pitchFamily="34" charset="0"/>
                <a:cs typeface="Arial" pitchFamily="34" charset="0"/>
              </a:rPr>
              <a:t> 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корнеплодов (в кг.)</a:t>
            </a:r>
          </a:p>
        </c:rich>
      </c:tx>
      <c:layout>
        <c:manualLayout>
          <c:xMode val="edge"/>
          <c:yMode val="edge"/>
          <c:x val="0.20746419966862045"/>
          <c:y val="3.443429069699342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998786275837972E-3"/>
          <c:y val="0.24898929101638434"/>
          <c:w val="0.40755361405624602"/>
          <c:h val="0.639180149363480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Овощи, корнеплоды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</c:v>
                </c:pt>
                <c:pt idx="1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2-4766-AB9C-792BD9FE1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145604490779402"/>
          <c:y val="0.31345482006994441"/>
          <c:w val="0.27501839460719907"/>
          <c:h val="0.224111378391099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ACD98-8CEE-469B-80F2-91D92E552E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9E5164-D55A-46D8-8E65-86505051E71D}">
      <dgm:prSet phldrT="[Текст]"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Задачи</a:t>
          </a:r>
        </a:p>
      </dgm:t>
    </dgm:pt>
    <dgm:pt modelId="{C661E015-A3F4-4A5E-81BE-C88DE6438719}" type="parTrans" cxnId="{685A250C-3736-4285-9807-1D345E4AA239}">
      <dgm:prSet/>
      <dgm:spPr/>
      <dgm:t>
        <a:bodyPr/>
        <a:lstStyle/>
        <a:p>
          <a:endParaRPr lang="ru-RU"/>
        </a:p>
      </dgm:t>
    </dgm:pt>
    <dgm:pt modelId="{87E7F1B7-B2B1-4397-82D6-212ABBDBF6FA}" type="sibTrans" cxnId="{685A250C-3736-4285-9807-1D345E4AA239}">
      <dgm:prSet/>
      <dgm:spPr/>
      <dgm:t>
        <a:bodyPr/>
        <a:lstStyle/>
        <a:p>
          <a:endParaRPr lang="ru-RU"/>
        </a:p>
      </dgm:t>
    </dgm:pt>
    <dgm:pt modelId="{BEF8E3DE-1300-443E-8E48-D1C5FB1CF4CB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Осуществить сбор овощей </a:t>
          </a:r>
          <a:b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 корнеплодов от сотрудников МБУ «Центр соцобслуживания </a:t>
          </a:r>
          <a:b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г. Зеленогорска», частных предпринимателей </a:t>
          </a:r>
          <a:b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 организаций города, волонтеров и добровольцев из числа жителей Зеленогорска</a:t>
          </a:r>
          <a:endParaRPr lang="ru-RU" sz="1400" dirty="0">
            <a:solidFill>
              <a:schemeClr val="bg1"/>
            </a:solidFill>
          </a:endParaRPr>
        </a:p>
      </dgm:t>
    </dgm:pt>
    <dgm:pt modelId="{5517DD38-BB25-4385-9CF9-83842BF00BEF}" type="parTrans" cxnId="{30E7B52E-9940-468A-B253-AD04A9E96192}">
      <dgm:prSet/>
      <dgm:spPr/>
      <dgm:t>
        <a:bodyPr/>
        <a:lstStyle/>
        <a:p>
          <a:endParaRPr lang="ru-RU"/>
        </a:p>
      </dgm:t>
    </dgm:pt>
    <dgm:pt modelId="{9F434CBB-EA5C-433A-97DF-D058EA05B983}" type="sibTrans" cxnId="{30E7B52E-9940-468A-B253-AD04A9E96192}">
      <dgm:prSet/>
      <dgm:spPr/>
      <dgm:t>
        <a:bodyPr/>
        <a:lstStyle/>
        <a:p>
          <a:endParaRPr lang="ru-RU"/>
        </a:p>
      </dgm:t>
    </dgm:pt>
    <dgm:pt modelId="{0255D9C2-9716-4050-A1B9-1A2C97BEC7B8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Организовать и провести на прилегающей к МБУ «Центр соцобслуживания </a:t>
          </a:r>
        </a:p>
        <a:p>
          <a: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г. Зеленогорска» территории ежегодную благотворительную акцию «Поделись урожаем» в формате сельского праздника урожая</a:t>
          </a:r>
          <a:endParaRPr lang="ru-RU" sz="1400" dirty="0">
            <a:solidFill>
              <a:schemeClr val="bg1"/>
            </a:solidFill>
          </a:endParaRPr>
        </a:p>
      </dgm:t>
    </dgm:pt>
    <dgm:pt modelId="{62F5F3D4-EA7F-4509-B6AC-E7774EC7958E}" type="parTrans" cxnId="{BCAB266C-7F90-45AF-83A8-57BB9BB03E6D}">
      <dgm:prSet/>
      <dgm:spPr/>
      <dgm:t>
        <a:bodyPr/>
        <a:lstStyle/>
        <a:p>
          <a:endParaRPr lang="ru-RU"/>
        </a:p>
      </dgm:t>
    </dgm:pt>
    <dgm:pt modelId="{FA5C8EC1-607F-466B-8DE4-317BD26FCA18}" type="sibTrans" cxnId="{BCAB266C-7F90-45AF-83A8-57BB9BB03E6D}">
      <dgm:prSet/>
      <dgm:spPr/>
      <dgm:t>
        <a:bodyPr/>
        <a:lstStyle/>
        <a:p>
          <a:endParaRPr lang="ru-RU"/>
        </a:p>
      </dgm:t>
    </dgm:pt>
    <dgm:pt modelId="{475EF081-17FB-42E3-904F-916A8F39E4BD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Создать возможность для нуждающихся жителей города получить на безвозмездной основе овощи и корнеплоды, в том числе осуществление доставки овощных культур на дом нуждающихся граждан, не имеющих возможности посетить благотворительную ярмарку в силу частичной или полной утраты способности к передвижению</a:t>
          </a:r>
          <a:endParaRPr lang="ru-RU" sz="1400" dirty="0">
            <a:solidFill>
              <a:schemeClr val="bg1"/>
            </a:solidFill>
          </a:endParaRPr>
        </a:p>
      </dgm:t>
    </dgm:pt>
    <dgm:pt modelId="{85EEF794-200F-4F41-A8F5-AE78EE59E400}" type="parTrans" cxnId="{F21E41C6-A376-4639-B188-C8F4B65A5033}">
      <dgm:prSet/>
      <dgm:spPr/>
      <dgm:t>
        <a:bodyPr/>
        <a:lstStyle/>
        <a:p>
          <a:endParaRPr lang="ru-RU"/>
        </a:p>
      </dgm:t>
    </dgm:pt>
    <dgm:pt modelId="{5A826C86-7B63-4B0E-B749-1467F0C16CEB}" type="sibTrans" cxnId="{F21E41C6-A376-4639-B188-C8F4B65A5033}">
      <dgm:prSet/>
      <dgm:spPr/>
      <dgm:t>
        <a:bodyPr/>
        <a:lstStyle/>
        <a:p>
          <a:endParaRPr lang="ru-RU"/>
        </a:p>
      </dgm:t>
    </dgm:pt>
    <dgm:pt modelId="{E49D9793-A0A7-4264-86D9-51FB79CC8E86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Определить граждан, нуждающихся </a:t>
          </a:r>
          <a:b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натуральной помощи</a:t>
          </a:r>
          <a:endParaRPr lang="ru-RU" sz="1400" dirty="0">
            <a:solidFill>
              <a:schemeClr val="bg1"/>
            </a:solidFill>
          </a:endParaRPr>
        </a:p>
      </dgm:t>
    </dgm:pt>
    <dgm:pt modelId="{576C3D51-186F-490F-8A55-3A6D506663EE}" type="parTrans" cxnId="{141C124E-1AA1-4B83-9500-1D602EB36441}">
      <dgm:prSet/>
      <dgm:spPr/>
      <dgm:t>
        <a:bodyPr/>
        <a:lstStyle/>
        <a:p>
          <a:endParaRPr lang="ru-RU"/>
        </a:p>
      </dgm:t>
    </dgm:pt>
    <dgm:pt modelId="{A7DF542D-A010-4DC7-BB6C-3FAA87EC1DA0}" type="sibTrans" cxnId="{141C124E-1AA1-4B83-9500-1D602EB36441}">
      <dgm:prSet/>
      <dgm:spPr/>
      <dgm:t>
        <a:bodyPr/>
        <a:lstStyle/>
        <a:p>
          <a:endParaRPr lang="ru-RU"/>
        </a:p>
      </dgm:t>
    </dgm:pt>
    <dgm:pt modelId="{B0BFB115-3503-4D0D-95EA-0DF7B44CAA42}" type="pres">
      <dgm:prSet presAssocID="{461ACD98-8CEE-469B-80F2-91D92E552E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1BB3F67-034A-4C8A-B294-1F6F6C419247}" type="pres">
      <dgm:prSet presAssocID="{029E5164-D55A-46D8-8E65-86505051E71D}" presName="hierRoot1" presStyleCnt="0">
        <dgm:presLayoutVars>
          <dgm:hierBranch val="init"/>
        </dgm:presLayoutVars>
      </dgm:prSet>
      <dgm:spPr/>
    </dgm:pt>
    <dgm:pt modelId="{DA503371-3457-4D46-BE36-9500A7635E79}" type="pres">
      <dgm:prSet presAssocID="{029E5164-D55A-46D8-8E65-86505051E71D}" presName="rootComposite1" presStyleCnt="0"/>
      <dgm:spPr/>
    </dgm:pt>
    <dgm:pt modelId="{98692367-3882-4BF7-B6C4-570B6E9AB967}" type="pres">
      <dgm:prSet presAssocID="{029E5164-D55A-46D8-8E65-86505051E71D}" presName="rootText1" presStyleLbl="node0" presStyleIdx="0" presStyleCnt="1">
        <dgm:presLayoutVars>
          <dgm:chPref val="3"/>
        </dgm:presLayoutVars>
      </dgm:prSet>
      <dgm:spPr/>
    </dgm:pt>
    <dgm:pt modelId="{BA0C8AC5-C94F-4B49-B932-91B5BB61563A}" type="pres">
      <dgm:prSet presAssocID="{029E5164-D55A-46D8-8E65-86505051E71D}" presName="rootConnector1" presStyleLbl="node1" presStyleIdx="0" presStyleCnt="0"/>
      <dgm:spPr/>
    </dgm:pt>
    <dgm:pt modelId="{4282BEB1-B2A4-482C-9EEC-98F418F2C9F1}" type="pres">
      <dgm:prSet presAssocID="{029E5164-D55A-46D8-8E65-86505051E71D}" presName="hierChild2" presStyleCnt="0"/>
      <dgm:spPr/>
    </dgm:pt>
    <dgm:pt modelId="{92DF3EDF-617D-4B90-BB63-7011B1D3A64A}" type="pres">
      <dgm:prSet presAssocID="{5517DD38-BB25-4385-9CF9-83842BF00BEF}" presName="Name37" presStyleLbl="parChTrans1D2" presStyleIdx="0" presStyleCnt="4"/>
      <dgm:spPr/>
    </dgm:pt>
    <dgm:pt modelId="{8DB87D7C-A4C5-4D48-AB84-C525DE1A0416}" type="pres">
      <dgm:prSet presAssocID="{BEF8E3DE-1300-443E-8E48-D1C5FB1CF4CB}" presName="hierRoot2" presStyleCnt="0">
        <dgm:presLayoutVars>
          <dgm:hierBranch val="init"/>
        </dgm:presLayoutVars>
      </dgm:prSet>
      <dgm:spPr/>
    </dgm:pt>
    <dgm:pt modelId="{4AC741A5-1FFD-4CFB-A58C-E63D8A8B090D}" type="pres">
      <dgm:prSet presAssocID="{BEF8E3DE-1300-443E-8E48-D1C5FB1CF4CB}" presName="rootComposite" presStyleCnt="0"/>
      <dgm:spPr/>
    </dgm:pt>
    <dgm:pt modelId="{E4909926-9FA7-4BE0-964A-BDEBCF42D22E}" type="pres">
      <dgm:prSet presAssocID="{BEF8E3DE-1300-443E-8E48-D1C5FB1CF4CB}" presName="rootText" presStyleLbl="node2" presStyleIdx="0" presStyleCnt="4" custScaleX="123145" custScaleY="338379">
        <dgm:presLayoutVars>
          <dgm:chPref val="3"/>
        </dgm:presLayoutVars>
      </dgm:prSet>
      <dgm:spPr/>
    </dgm:pt>
    <dgm:pt modelId="{352D1C88-DD26-43CD-8D92-14720F00B0D4}" type="pres">
      <dgm:prSet presAssocID="{BEF8E3DE-1300-443E-8E48-D1C5FB1CF4CB}" presName="rootConnector" presStyleLbl="node2" presStyleIdx="0" presStyleCnt="4"/>
      <dgm:spPr/>
    </dgm:pt>
    <dgm:pt modelId="{E9E5E9CC-E421-433A-AA6A-6C70A1AAA2CB}" type="pres">
      <dgm:prSet presAssocID="{BEF8E3DE-1300-443E-8E48-D1C5FB1CF4CB}" presName="hierChild4" presStyleCnt="0"/>
      <dgm:spPr/>
    </dgm:pt>
    <dgm:pt modelId="{6FB7A6C5-3EAA-441E-94B0-BEAD2125306B}" type="pres">
      <dgm:prSet presAssocID="{BEF8E3DE-1300-443E-8E48-D1C5FB1CF4CB}" presName="hierChild5" presStyleCnt="0"/>
      <dgm:spPr/>
    </dgm:pt>
    <dgm:pt modelId="{C43FC156-D851-4A1D-BA94-3E4693D0266C}" type="pres">
      <dgm:prSet presAssocID="{576C3D51-186F-490F-8A55-3A6D506663EE}" presName="Name37" presStyleLbl="parChTrans1D2" presStyleIdx="1" presStyleCnt="4"/>
      <dgm:spPr/>
    </dgm:pt>
    <dgm:pt modelId="{7BA3209E-ADDC-4222-91BB-93AE7BA2D49D}" type="pres">
      <dgm:prSet presAssocID="{E49D9793-A0A7-4264-86D9-51FB79CC8E86}" presName="hierRoot2" presStyleCnt="0">
        <dgm:presLayoutVars>
          <dgm:hierBranch val="init"/>
        </dgm:presLayoutVars>
      </dgm:prSet>
      <dgm:spPr/>
    </dgm:pt>
    <dgm:pt modelId="{879B697C-33BF-4C1C-BEF8-BFD19F4246ED}" type="pres">
      <dgm:prSet presAssocID="{E49D9793-A0A7-4264-86D9-51FB79CC8E86}" presName="rootComposite" presStyleCnt="0"/>
      <dgm:spPr/>
    </dgm:pt>
    <dgm:pt modelId="{576B6143-1FBE-4466-B041-EC338C5F98BD}" type="pres">
      <dgm:prSet presAssocID="{E49D9793-A0A7-4264-86D9-51FB79CC8E86}" presName="rootText" presStyleLbl="node2" presStyleIdx="1" presStyleCnt="4" custScaleY="174669">
        <dgm:presLayoutVars>
          <dgm:chPref val="3"/>
        </dgm:presLayoutVars>
      </dgm:prSet>
      <dgm:spPr/>
    </dgm:pt>
    <dgm:pt modelId="{17A9C825-F3C7-4023-A855-AD4518D61D3C}" type="pres">
      <dgm:prSet presAssocID="{E49D9793-A0A7-4264-86D9-51FB79CC8E86}" presName="rootConnector" presStyleLbl="node2" presStyleIdx="1" presStyleCnt="4"/>
      <dgm:spPr/>
    </dgm:pt>
    <dgm:pt modelId="{D3035C46-48C7-4AD7-8FA8-DA31B0717C1F}" type="pres">
      <dgm:prSet presAssocID="{E49D9793-A0A7-4264-86D9-51FB79CC8E86}" presName="hierChild4" presStyleCnt="0"/>
      <dgm:spPr/>
    </dgm:pt>
    <dgm:pt modelId="{6EA943FA-D404-417D-9D80-EA848EF3CECD}" type="pres">
      <dgm:prSet presAssocID="{E49D9793-A0A7-4264-86D9-51FB79CC8E86}" presName="hierChild5" presStyleCnt="0"/>
      <dgm:spPr/>
    </dgm:pt>
    <dgm:pt modelId="{693D9549-B59E-45F2-8379-8C6C3599A7C8}" type="pres">
      <dgm:prSet presAssocID="{62F5F3D4-EA7F-4509-B6AC-E7774EC7958E}" presName="Name37" presStyleLbl="parChTrans1D2" presStyleIdx="2" presStyleCnt="4"/>
      <dgm:spPr/>
    </dgm:pt>
    <dgm:pt modelId="{A99A5807-AA46-4FA0-AD15-19B4E09F4610}" type="pres">
      <dgm:prSet presAssocID="{0255D9C2-9716-4050-A1B9-1A2C97BEC7B8}" presName="hierRoot2" presStyleCnt="0">
        <dgm:presLayoutVars>
          <dgm:hierBranch val="init"/>
        </dgm:presLayoutVars>
      </dgm:prSet>
      <dgm:spPr/>
    </dgm:pt>
    <dgm:pt modelId="{FB6A88C3-BAAA-4F6F-BD23-664DB7177BF2}" type="pres">
      <dgm:prSet presAssocID="{0255D9C2-9716-4050-A1B9-1A2C97BEC7B8}" presName="rootComposite" presStyleCnt="0"/>
      <dgm:spPr/>
    </dgm:pt>
    <dgm:pt modelId="{83B83620-5B9D-405B-8E90-95ADE0B0F79C}" type="pres">
      <dgm:prSet presAssocID="{0255D9C2-9716-4050-A1B9-1A2C97BEC7B8}" presName="rootText" presStyleLbl="node2" presStyleIdx="2" presStyleCnt="4" custScaleY="376954">
        <dgm:presLayoutVars>
          <dgm:chPref val="3"/>
        </dgm:presLayoutVars>
      </dgm:prSet>
      <dgm:spPr/>
    </dgm:pt>
    <dgm:pt modelId="{2223670C-3F5B-44BE-A3B7-FE7547122DC5}" type="pres">
      <dgm:prSet presAssocID="{0255D9C2-9716-4050-A1B9-1A2C97BEC7B8}" presName="rootConnector" presStyleLbl="node2" presStyleIdx="2" presStyleCnt="4"/>
      <dgm:spPr/>
    </dgm:pt>
    <dgm:pt modelId="{F02825F0-8058-49FB-B350-1CC96553E8A5}" type="pres">
      <dgm:prSet presAssocID="{0255D9C2-9716-4050-A1B9-1A2C97BEC7B8}" presName="hierChild4" presStyleCnt="0"/>
      <dgm:spPr/>
    </dgm:pt>
    <dgm:pt modelId="{AEBA0365-A5C8-409F-8AD1-8B8311B14C99}" type="pres">
      <dgm:prSet presAssocID="{0255D9C2-9716-4050-A1B9-1A2C97BEC7B8}" presName="hierChild5" presStyleCnt="0"/>
      <dgm:spPr/>
    </dgm:pt>
    <dgm:pt modelId="{76B46787-8E24-43CD-9702-2240E408A5D5}" type="pres">
      <dgm:prSet presAssocID="{85EEF794-200F-4F41-A8F5-AE78EE59E400}" presName="Name37" presStyleLbl="parChTrans1D2" presStyleIdx="3" presStyleCnt="4"/>
      <dgm:spPr/>
    </dgm:pt>
    <dgm:pt modelId="{A88C7731-DB87-419F-95B6-375DEA2CDC44}" type="pres">
      <dgm:prSet presAssocID="{475EF081-17FB-42E3-904F-916A8F39E4BD}" presName="hierRoot2" presStyleCnt="0">
        <dgm:presLayoutVars>
          <dgm:hierBranch val="init"/>
        </dgm:presLayoutVars>
      </dgm:prSet>
      <dgm:spPr/>
    </dgm:pt>
    <dgm:pt modelId="{83EE84B3-B8E1-43FB-AD81-9C92C75A2966}" type="pres">
      <dgm:prSet presAssocID="{475EF081-17FB-42E3-904F-916A8F39E4BD}" presName="rootComposite" presStyleCnt="0"/>
      <dgm:spPr/>
    </dgm:pt>
    <dgm:pt modelId="{BFEC9AAA-4083-4940-9DD4-9DA25B13618C}" type="pres">
      <dgm:prSet presAssocID="{475EF081-17FB-42E3-904F-916A8F39E4BD}" presName="rootText" presStyleLbl="node2" presStyleIdx="3" presStyleCnt="4" custScaleX="145352" custScaleY="340082">
        <dgm:presLayoutVars>
          <dgm:chPref val="3"/>
        </dgm:presLayoutVars>
      </dgm:prSet>
      <dgm:spPr/>
    </dgm:pt>
    <dgm:pt modelId="{086DAFF0-29B7-4B33-BA99-5D8DA1478467}" type="pres">
      <dgm:prSet presAssocID="{475EF081-17FB-42E3-904F-916A8F39E4BD}" presName="rootConnector" presStyleLbl="node2" presStyleIdx="3" presStyleCnt="4"/>
      <dgm:spPr/>
    </dgm:pt>
    <dgm:pt modelId="{13606805-8E67-411D-BD8E-50C30D44DDFF}" type="pres">
      <dgm:prSet presAssocID="{475EF081-17FB-42E3-904F-916A8F39E4BD}" presName="hierChild4" presStyleCnt="0"/>
      <dgm:spPr/>
    </dgm:pt>
    <dgm:pt modelId="{0485FD98-515A-4002-96DE-87663F6484FE}" type="pres">
      <dgm:prSet presAssocID="{475EF081-17FB-42E3-904F-916A8F39E4BD}" presName="hierChild5" presStyleCnt="0"/>
      <dgm:spPr/>
    </dgm:pt>
    <dgm:pt modelId="{37E3DE0D-AF22-46F1-92E0-C2B4739FB1CB}" type="pres">
      <dgm:prSet presAssocID="{029E5164-D55A-46D8-8E65-86505051E71D}" presName="hierChild3" presStyleCnt="0"/>
      <dgm:spPr/>
    </dgm:pt>
  </dgm:ptLst>
  <dgm:cxnLst>
    <dgm:cxn modelId="{B8614F00-E0BC-484C-9F48-22F26DA1942A}" type="presOf" srcId="{029E5164-D55A-46D8-8E65-86505051E71D}" destId="{BA0C8AC5-C94F-4B49-B932-91B5BB61563A}" srcOrd="1" destOrd="0" presId="urn:microsoft.com/office/officeart/2005/8/layout/orgChart1"/>
    <dgm:cxn modelId="{685A250C-3736-4285-9807-1D345E4AA239}" srcId="{461ACD98-8CEE-469B-80F2-91D92E552E2B}" destId="{029E5164-D55A-46D8-8E65-86505051E71D}" srcOrd="0" destOrd="0" parTransId="{C661E015-A3F4-4A5E-81BE-C88DE6438719}" sibTransId="{87E7F1B7-B2B1-4397-82D6-212ABBDBF6FA}"/>
    <dgm:cxn modelId="{A334F10F-2364-4178-8B78-D3C28395E17F}" type="presOf" srcId="{62F5F3D4-EA7F-4509-B6AC-E7774EC7958E}" destId="{693D9549-B59E-45F2-8379-8C6C3599A7C8}" srcOrd="0" destOrd="0" presId="urn:microsoft.com/office/officeart/2005/8/layout/orgChart1"/>
    <dgm:cxn modelId="{85342122-2AFA-4011-948A-E816079E35C1}" type="presOf" srcId="{5517DD38-BB25-4385-9CF9-83842BF00BEF}" destId="{92DF3EDF-617D-4B90-BB63-7011B1D3A64A}" srcOrd="0" destOrd="0" presId="urn:microsoft.com/office/officeart/2005/8/layout/orgChart1"/>
    <dgm:cxn modelId="{30E7B52E-9940-468A-B253-AD04A9E96192}" srcId="{029E5164-D55A-46D8-8E65-86505051E71D}" destId="{BEF8E3DE-1300-443E-8E48-D1C5FB1CF4CB}" srcOrd="0" destOrd="0" parTransId="{5517DD38-BB25-4385-9CF9-83842BF00BEF}" sibTransId="{9F434CBB-EA5C-433A-97DF-D058EA05B983}"/>
    <dgm:cxn modelId="{BCAB266C-7F90-45AF-83A8-57BB9BB03E6D}" srcId="{029E5164-D55A-46D8-8E65-86505051E71D}" destId="{0255D9C2-9716-4050-A1B9-1A2C97BEC7B8}" srcOrd="2" destOrd="0" parTransId="{62F5F3D4-EA7F-4509-B6AC-E7774EC7958E}" sibTransId="{FA5C8EC1-607F-466B-8DE4-317BD26FCA18}"/>
    <dgm:cxn modelId="{141C124E-1AA1-4B83-9500-1D602EB36441}" srcId="{029E5164-D55A-46D8-8E65-86505051E71D}" destId="{E49D9793-A0A7-4264-86D9-51FB79CC8E86}" srcOrd="1" destOrd="0" parTransId="{576C3D51-186F-490F-8A55-3A6D506663EE}" sibTransId="{A7DF542D-A010-4DC7-BB6C-3FAA87EC1DA0}"/>
    <dgm:cxn modelId="{AF2C8F7D-D4EE-4FDC-A813-F41F0EF3024F}" type="presOf" srcId="{461ACD98-8CEE-469B-80F2-91D92E552E2B}" destId="{B0BFB115-3503-4D0D-95EA-0DF7B44CAA42}" srcOrd="0" destOrd="0" presId="urn:microsoft.com/office/officeart/2005/8/layout/orgChart1"/>
    <dgm:cxn modelId="{0437BA8B-4550-486F-8208-900A9A6BCFC2}" type="presOf" srcId="{85EEF794-200F-4F41-A8F5-AE78EE59E400}" destId="{76B46787-8E24-43CD-9702-2240E408A5D5}" srcOrd="0" destOrd="0" presId="urn:microsoft.com/office/officeart/2005/8/layout/orgChart1"/>
    <dgm:cxn modelId="{23E0B9AD-7785-41DF-9B6E-CFBA678229C9}" type="presOf" srcId="{475EF081-17FB-42E3-904F-916A8F39E4BD}" destId="{BFEC9AAA-4083-4940-9DD4-9DA25B13618C}" srcOrd="0" destOrd="0" presId="urn:microsoft.com/office/officeart/2005/8/layout/orgChart1"/>
    <dgm:cxn modelId="{60DAD2AE-213B-4F38-BFFE-6DDB9EABCCF0}" type="presOf" srcId="{576C3D51-186F-490F-8A55-3A6D506663EE}" destId="{C43FC156-D851-4A1D-BA94-3E4693D0266C}" srcOrd="0" destOrd="0" presId="urn:microsoft.com/office/officeart/2005/8/layout/orgChart1"/>
    <dgm:cxn modelId="{8C4EABB1-8134-45CA-9E51-951895A00F8F}" type="presOf" srcId="{0255D9C2-9716-4050-A1B9-1A2C97BEC7B8}" destId="{83B83620-5B9D-405B-8E90-95ADE0B0F79C}" srcOrd="0" destOrd="0" presId="urn:microsoft.com/office/officeart/2005/8/layout/orgChart1"/>
    <dgm:cxn modelId="{8C1E40B5-1EC6-4872-A73B-0E228F15C015}" type="presOf" srcId="{0255D9C2-9716-4050-A1B9-1A2C97BEC7B8}" destId="{2223670C-3F5B-44BE-A3B7-FE7547122DC5}" srcOrd="1" destOrd="0" presId="urn:microsoft.com/office/officeart/2005/8/layout/orgChart1"/>
    <dgm:cxn modelId="{590510C5-54FF-46F1-9A44-CF2BD2C84433}" type="presOf" srcId="{E49D9793-A0A7-4264-86D9-51FB79CC8E86}" destId="{576B6143-1FBE-4466-B041-EC338C5F98BD}" srcOrd="0" destOrd="0" presId="urn:microsoft.com/office/officeart/2005/8/layout/orgChart1"/>
    <dgm:cxn modelId="{F21E41C6-A376-4639-B188-C8F4B65A5033}" srcId="{029E5164-D55A-46D8-8E65-86505051E71D}" destId="{475EF081-17FB-42E3-904F-916A8F39E4BD}" srcOrd="3" destOrd="0" parTransId="{85EEF794-200F-4F41-A8F5-AE78EE59E400}" sibTransId="{5A826C86-7B63-4B0E-B749-1467F0C16CEB}"/>
    <dgm:cxn modelId="{B2D4B4D2-05EE-4668-AB8D-DC6C669066F3}" type="presOf" srcId="{BEF8E3DE-1300-443E-8E48-D1C5FB1CF4CB}" destId="{352D1C88-DD26-43CD-8D92-14720F00B0D4}" srcOrd="1" destOrd="0" presId="urn:microsoft.com/office/officeart/2005/8/layout/orgChart1"/>
    <dgm:cxn modelId="{DCF047D4-42EA-4CA8-BC41-F5D9B9DA1C77}" type="presOf" srcId="{BEF8E3DE-1300-443E-8E48-D1C5FB1CF4CB}" destId="{E4909926-9FA7-4BE0-964A-BDEBCF42D22E}" srcOrd="0" destOrd="0" presId="urn:microsoft.com/office/officeart/2005/8/layout/orgChart1"/>
    <dgm:cxn modelId="{14CEE4D9-CA9F-40A0-B0AC-625E9AA1A412}" type="presOf" srcId="{E49D9793-A0A7-4264-86D9-51FB79CC8E86}" destId="{17A9C825-F3C7-4023-A855-AD4518D61D3C}" srcOrd="1" destOrd="0" presId="urn:microsoft.com/office/officeart/2005/8/layout/orgChart1"/>
    <dgm:cxn modelId="{2AEF02E8-A10F-46A2-898D-BF3B93628A83}" type="presOf" srcId="{475EF081-17FB-42E3-904F-916A8F39E4BD}" destId="{086DAFF0-29B7-4B33-BA99-5D8DA1478467}" srcOrd="1" destOrd="0" presId="urn:microsoft.com/office/officeart/2005/8/layout/orgChart1"/>
    <dgm:cxn modelId="{F5E78CEB-2D74-4DB6-AF4E-ED510EBA0719}" type="presOf" srcId="{029E5164-D55A-46D8-8E65-86505051E71D}" destId="{98692367-3882-4BF7-B6C4-570B6E9AB967}" srcOrd="0" destOrd="0" presId="urn:microsoft.com/office/officeart/2005/8/layout/orgChart1"/>
    <dgm:cxn modelId="{7D117EC6-16A9-430B-AD1C-37835CCDB085}" type="presParOf" srcId="{B0BFB115-3503-4D0D-95EA-0DF7B44CAA42}" destId="{51BB3F67-034A-4C8A-B294-1F6F6C419247}" srcOrd="0" destOrd="0" presId="urn:microsoft.com/office/officeart/2005/8/layout/orgChart1"/>
    <dgm:cxn modelId="{FF0FF404-233F-4DBC-B6F3-9783194DE381}" type="presParOf" srcId="{51BB3F67-034A-4C8A-B294-1F6F6C419247}" destId="{DA503371-3457-4D46-BE36-9500A7635E79}" srcOrd="0" destOrd="0" presId="urn:microsoft.com/office/officeart/2005/8/layout/orgChart1"/>
    <dgm:cxn modelId="{B6B6F6B2-1CD6-45C4-B7F2-5125B2B824C1}" type="presParOf" srcId="{DA503371-3457-4D46-BE36-9500A7635E79}" destId="{98692367-3882-4BF7-B6C4-570B6E9AB967}" srcOrd="0" destOrd="0" presId="urn:microsoft.com/office/officeart/2005/8/layout/orgChart1"/>
    <dgm:cxn modelId="{7A21BF9D-1DB2-4BF9-A5B5-47CD87A6FF24}" type="presParOf" srcId="{DA503371-3457-4D46-BE36-9500A7635E79}" destId="{BA0C8AC5-C94F-4B49-B932-91B5BB61563A}" srcOrd="1" destOrd="0" presId="urn:microsoft.com/office/officeart/2005/8/layout/orgChart1"/>
    <dgm:cxn modelId="{FDE58DA7-51F4-47B6-BA3B-857317C24775}" type="presParOf" srcId="{51BB3F67-034A-4C8A-B294-1F6F6C419247}" destId="{4282BEB1-B2A4-482C-9EEC-98F418F2C9F1}" srcOrd="1" destOrd="0" presId="urn:microsoft.com/office/officeart/2005/8/layout/orgChart1"/>
    <dgm:cxn modelId="{5CF94E61-B0D0-44B4-A464-98B9E1B8C2B5}" type="presParOf" srcId="{4282BEB1-B2A4-482C-9EEC-98F418F2C9F1}" destId="{92DF3EDF-617D-4B90-BB63-7011B1D3A64A}" srcOrd="0" destOrd="0" presId="urn:microsoft.com/office/officeart/2005/8/layout/orgChart1"/>
    <dgm:cxn modelId="{23FE3379-739D-45EC-9061-CFDF4C449BBB}" type="presParOf" srcId="{4282BEB1-B2A4-482C-9EEC-98F418F2C9F1}" destId="{8DB87D7C-A4C5-4D48-AB84-C525DE1A0416}" srcOrd="1" destOrd="0" presId="urn:microsoft.com/office/officeart/2005/8/layout/orgChart1"/>
    <dgm:cxn modelId="{C3ADF9EE-96D3-461C-A0CF-F6B260C2FB7B}" type="presParOf" srcId="{8DB87D7C-A4C5-4D48-AB84-C525DE1A0416}" destId="{4AC741A5-1FFD-4CFB-A58C-E63D8A8B090D}" srcOrd="0" destOrd="0" presId="urn:microsoft.com/office/officeart/2005/8/layout/orgChart1"/>
    <dgm:cxn modelId="{6A15DA26-82F0-4380-87F1-99B92695B0A1}" type="presParOf" srcId="{4AC741A5-1FFD-4CFB-A58C-E63D8A8B090D}" destId="{E4909926-9FA7-4BE0-964A-BDEBCF42D22E}" srcOrd="0" destOrd="0" presId="urn:microsoft.com/office/officeart/2005/8/layout/orgChart1"/>
    <dgm:cxn modelId="{3501DFCA-87D5-4A4F-A9C5-90A67D8B31B5}" type="presParOf" srcId="{4AC741A5-1FFD-4CFB-A58C-E63D8A8B090D}" destId="{352D1C88-DD26-43CD-8D92-14720F00B0D4}" srcOrd="1" destOrd="0" presId="urn:microsoft.com/office/officeart/2005/8/layout/orgChart1"/>
    <dgm:cxn modelId="{B4360D0F-E295-4B89-9FC1-4BA906EC794C}" type="presParOf" srcId="{8DB87D7C-A4C5-4D48-AB84-C525DE1A0416}" destId="{E9E5E9CC-E421-433A-AA6A-6C70A1AAA2CB}" srcOrd="1" destOrd="0" presId="urn:microsoft.com/office/officeart/2005/8/layout/orgChart1"/>
    <dgm:cxn modelId="{D77415F8-86A7-4888-A086-B438498B9BAF}" type="presParOf" srcId="{8DB87D7C-A4C5-4D48-AB84-C525DE1A0416}" destId="{6FB7A6C5-3EAA-441E-94B0-BEAD2125306B}" srcOrd="2" destOrd="0" presId="urn:microsoft.com/office/officeart/2005/8/layout/orgChart1"/>
    <dgm:cxn modelId="{60F1751D-9480-4704-A53E-F565DFCB6BF5}" type="presParOf" srcId="{4282BEB1-B2A4-482C-9EEC-98F418F2C9F1}" destId="{C43FC156-D851-4A1D-BA94-3E4693D0266C}" srcOrd="2" destOrd="0" presId="urn:microsoft.com/office/officeart/2005/8/layout/orgChart1"/>
    <dgm:cxn modelId="{231B6D26-5AA2-4570-A3F5-D2A31C92A798}" type="presParOf" srcId="{4282BEB1-B2A4-482C-9EEC-98F418F2C9F1}" destId="{7BA3209E-ADDC-4222-91BB-93AE7BA2D49D}" srcOrd="3" destOrd="0" presId="urn:microsoft.com/office/officeart/2005/8/layout/orgChart1"/>
    <dgm:cxn modelId="{9A07EE29-D622-40EE-9DA9-731BA3E68E78}" type="presParOf" srcId="{7BA3209E-ADDC-4222-91BB-93AE7BA2D49D}" destId="{879B697C-33BF-4C1C-BEF8-BFD19F4246ED}" srcOrd="0" destOrd="0" presId="urn:microsoft.com/office/officeart/2005/8/layout/orgChart1"/>
    <dgm:cxn modelId="{759CC5AF-7CDD-424A-BE54-BC7913781B97}" type="presParOf" srcId="{879B697C-33BF-4C1C-BEF8-BFD19F4246ED}" destId="{576B6143-1FBE-4466-B041-EC338C5F98BD}" srcOrd="0" destOrd="0" presId="urn:microsoft.com/office/officeart/2005/8/layout/orgChart1"/>
    <dgm:cxn modelId="{3D5704C8-076A-42B5-9202-7483769F9B4B}" type="presParOf" srcId="{879B697C-33BF-4C1C-BEF8-BFD19F4246ED}" destId="{17A9C825-F3C7-4023-A855-AD4518D61D3C}" srcOrd="1" destOrd="0" presId="urn:microsoft.com/office/officeart/2005/8/layout/orgChart1"/>
    <dgm:cxn modelId="{E364B17F-8FA3-40CC-90E3-DA1E7D2565DA}" type="presParOf" srcId="{7BA3209E-ADDC-4222-91BB-93AE7BA2D49D}" destId="{D3035C46-48C7-4AD7-8FA8-DA31B0717C1F}" srcOrd="1" destOrd="0" presId="urn:microsoft.com/office/officeart/2005/8/layout/orgChart1"/>
    <dgm:cxn modelId="{2315CD8B-85F4-4C9C-94C7-A2F2487D52DC}" type="presParOf" srcId="{7BA3209E-ADDC-4222-91BB-93AE7BA2D49D}" destId="{6EA943FA-D404-417D-9D80-EA848EF3CECD}" srcOrd="2" destOrd="0" presId="urn:microsoft.com/office/officeart/2005/8/layout/orgChart1"/>
    <dgm:cxn modelId="{B7799297-C96B-4779-B2CC-FC105E4EB2E0}" type="presParOf" srcId="{4282BEB1-B2A4-482C-9EEC-98F418F2C9F1}" destId="{693D9549-B59E-45F2-8379-8C6C3599A7C8}" srcOrd="4" destOrd="0" presId="urn:microsoft.com/office/officeart/2005/8/layout/orgChart1"/>
    <dgm:cxn modelId="{B6934200-4808-43BD-8E75-EF584E361D43}" type="presParOf" srcId="{4282BEB1-B2A4-482C-9EEC-98F418F2C9F1}" destId="{A99A5807-AA46-4FA0-AD15-19B4E09F4610}" srcOrd="5" destOrd="0" presId="urn:microsoft.com/office/officeart/2005/8/layout/orgChart1"/>
    <dgm:cxn modelId="{4C4ED780-3999-40A0-921B-C76A0E9AE46C}" type="presParOf" srcId="{A99A5807-AA46-4FA0-AD15-19B4E09F4610}" destId="{FB6A88C3-BAAA-4F6F-BD23-664DB7177BF2}" srcOrd="0" destOrd="0" presId="urn:microsoft.com/office/officeart/2005/8/layout/orgChart1"/>
    <dgm:cxn modelId="{E6818F5D-7B14-40CE-AA5D-FFFB3A3D46B8}" type="presParOf" srcId="{FB6A88C3-BAAA-4F6F-BD23-664DB7177BF2}" destId="{83B83620-5B9D-405B-8E90-95ADE0B0F79C}" srcOrd="0" destOrd="0" presId="urn:microsoft.com/office/officeart/2005/8/layout/orgChart1"/>
    <dgm:cxn modelId="{4B456D81-4E03-4A99-9B62-FE22A98BAFD0}" type="presParOf" srcId="{FB6A88C3-BAAA-4F6F-BD23-664DB7177BF2}" destId="{2223670C-3F5B-44BE-A3B7-FE7547122DC5}" srcOrd="1" destOrd="0" presId="urn:microsoft.com/office/officeart/2005/8/layout/orgChart1"/>
    <dgm:cxn modelId="{8EB17D48-EEF8-4672-99AD-B106F67DE8E6}" type="presParOf" srcId="{A99A5807-AA46-4FA0-AD15-19B4E09F4610}" destId="{F02825F0-8058-49FB-B350-1CC96553E8A5}" srcOrd="1" destOrd="0" presId="urn:microsoft.com/office/officeart/2005/8/layout/orgChart1"/>
    <dgm:cxn modelId="{DC8BA91E-64A5-41D7-B9C3-D1A9B067F7FB}" type="presParOf" srcId="{A99A5807-AA46-4FA0-AD15-19B4E09F4610}" destId="{AEBA0365-A5C8-409F-8AD1-8B8311B14C99}" srcOrd="2" destOrd="0" presId="urn:microsoft.com/office/officeart/2005/8/layout/orgChart1"/>
    <dgm:cxn modelId="{7078764D-1CF4-4A3A-B5A0-8F2F947141B0}" type="presParOf" srcId="{4282BEB1-B2A4-482C-9EEC-98F418F2C9F1}" destId="{76B46787-8E24-43CD-9702-2240E408A5D5}" srcOrd="6" destOrd="0" presId="urn:microsoft.com/office/officeart/2005/8/layout/orgChart1"/>
    <dgm:cxn modelId="{23FE5F23-EDB9-4EFE-B0F7-574C01C32A7C}" type="presParOf" srcId="{4282BEB1-B2A4-482C-9EEC-98F418F2C9F1}" destId="{A88C7731-DB87-419F-95B6-375DEA2CDC44}" srcOrd="7" destOrd="0" presId="urn:microsoft.com/office/officeart/2005/8/layout/orgChart1"/>
    <dgm:cxn modelId="{1800E28E-195C-4280-9B52-8F2B0BF1EB89}" type="presParOf" srcId="{A88C7731-DB87-419F-95B6-375DEA2CDC44}" destId="{83EE84B3-B8E1-43FB-AD81-9C92C75A2966}" srcOrd="0" destOrd="0" presId="urn:microsoft.com/office/officeart/2005/8/layout/orgChart1"/>
    <dgm:cxn modelId="{4A221086-87B0-4F96-826B-7D4859528790}" type="presParOf" srcId="{83EE84B3-B8E1-43FB-AD81-9C92C75A2966}" destId="{BFEC9AAA-4083-4940-9DD4-9DA25B13618C}" srcOrd="0" destOrd="0" presId="urn:microsoft.com/office/officeart/2005/8/layout/orgChart1"/>
    <dgm:cxn modelId="{64600750-2A57-4436-8AB1-E0667ADA8C31}" type="presParOf" srcId="{83EE84B3-B8E1-43FB-AD81-9C92C75A2966}" destId="{086DAFF0-29B7-4B33-BA99-5D8DA1478467}" srcOrd="1" destOrd="0" presId="urn:microsoft.com/office/officeart/2005/8/layout/orgChart1"/>
    <dgm:cxn modelId="{1CF21DE3-651D-44AE-9455-99B5A408432E}" type="presParOf" srcId="{A88C7731-DB87-419F-95B6-375DEA2CDC44}" destId="{13606805-8E67-411D-BD8E-50C30D44DDFF}" srcOrd="1" destOrd="0" presId="urn:microsoft.com/office/officeart/2005/8/layout/orgChart1"/>
    <dgm:cxn modelId="{7498CF6F-A3DF-495A-BCE4-67412F7BE42F}" type="presParOf" srcId="{A88C7731-DB87-419F-95B6-375DEA2CDC44}" destId="{0485FD98-515A-4002-96DE-87663F6484FE}" srcOrd="2" destOrd="0" presId="urn:microsoft.com/office/officeart/2005/8/layout/orgChart1"/>
    <dgm:cxn modelId="{DE5D8599-D6BD-42E1-A211-C2B0DBBE9AFD}" type="presParOf" srcId="{51BB3F67-034A-4C8A-B294-1F6F6C419247}" destId="{37E3DE0D-AF22-46F1-92E0-C2B4739FB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D9A99-3F32-479A-9F0E-C2CAE502B52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5778E-77F2-4753-BD9E-5E138273E16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0EC266C-C734-4EE8-8949-2BE04868D3E4}" type="parTrans" cxnId="{D8CA0B9B-08B7-4C83-B10F-23DDF20BC970}">
      <dgm:prSet/>
      <dgm:spPr/>
      <dgm:t>
        <a:bodyPr/>
        <a:lstStyle/>
        <a:p>
          <a:endParaRPr lang="ru-RU"/>
        </a:p>
      </dgm:t>
    </dgm:pt>
    <dgm:pt modelId="{254FCE51-E852-490B-B85B-4559DBDA661C}" type="sibTrans" cxnId="{D8CA0B9B-08B7-4C83-B10F-23DDF20BC970}">
      <dgm:prSet/>
      <dgm:spPr>
        <a:solidFill>
          <a:srgbClr val="C00000"/>
        </a:solidFill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9CC99A9-36E4-46E4-B64C-CD0156573411}">
      <dgm:prSet phldrT="[Текст]" custT="1"/>
      <dgm:spPr>
        <a:blipFill rotWithShape="0">
          <a:blip xmlns:r="http://schemas.openxmlformats.org/officeDocument/2006/relationships" r:embed="rId2"/>
          <a:srcRect/>
          <a:stretch>
            <a:fillRect t="-17000" b="-17000"/>
          </a:stretch>
        </a:blipFill>
      </dgm:spPr>
      <dgm:t>
        <a:bodyPr/>
        <a:lstStyle/>
        <a:p>
          <a:endParaRPr lang="ru-RU" sz="3500" dirty="0"/>
        </a:p>
        <a:p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Детские сады</a:t>
          </a:r>
        </a:p>
      </dgm:t>
    </dgm:pt>
    <dgm:pt modelId="{B2AB40B0-4842-45EB-B2AA-5A6B95C5ED88}" type="parTrans" cxnId="{43C4BCE5-0A56-43E9-958C-66FE865C5B48}">
      <dgm:prSet/>
      <dgm:spPr/>
      <dgm:t>
        <a:bodyPr/>
        <a:lstStyle/>
        <a:p>
          <a:endParaRPr lang="ru-RU"/>
        </a:p>
      </dgm:t>
    </dgm:pt>
    <dgm:pt modelId="{F9891176-43E1-4F8E-867F-8A19093CA1B2}" type="sibTrans" cxnId="{43C4BCE5-0A56-43E9-958C-66FE865C5B48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55A340C-95BA-473A-A0F4-31CC37F8A33B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Частные огороды</a:t>
          </a:r>
        </a:p>
      </dgm:t>
    </dgm:pt>
    <dgm:pt modelId="{9C30E1AC-B76F-4041-ABAA-A5B372D7FBBC}" type="parTrans" cxnId="{5DF1F18A-C714-481D-8B18-C076ED3E7107}">
      <dgm:prSet/>
      <dgm:spPr/>
      <dgm:t>
        <a:bodyPr/>
        <a:lstStyle/>
        <a:p>
          <a:endParaRPr lang="ru-RU"/>
        </a:p>
      </dgm:t>
    </dgm:pt>
    <dgm:pt modelId="{457DAAB0-2101-4628-BDAA-BEF06CF28644}" type="sibTrans" cxnId="{5DF1F18A-C714-481D-8B18-C076ED3E7107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46B3D032-B280-407A-83B3-BC192FBAFE3F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DB2BFF3-787C-4EE3-B7AB-42C940F3EC0E}" type="sibTrans" cxnId="{342A4370-050F-454B-82D1-BF1C764C9D09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156ACAF-18C0-4369-BD29-EE2581A77EAD}" type="parTrans" cxnId="{342A4370-050F-454B-82D1-BF1C764C9D09}">
      <dgm:prSet/>
      <dgm:spPr/>
      <dgm:t>
        <a:bodyPr/>
        <a:lstStyle/>
        <a:p>
          <a:endParaRPr lang="ru-RU"/>
        </a:p>
      </dgm:t>
    </dgm:pt>
    <dgm:pt modelId="{DB8AB330-2DB5-4296-A7EE-5540E04F71A6}" type="pres">
      <dgm:prSet presAssocID="{410D9A99-3F32-479A-9F0E-C2CAE502B527}" presName="cycle" presStyleCnt="0">
        <dgm:presLayoutVars>
          <dgm:dir/>
          <dgm:resizeHandles val="exact"/>
        </dgm:presLayoutVars>
      </dgm:prSet>
      <dgm:spPr/>
    </dgm:pt>
    <dgm:pt modelId="{652412CA-153B-4D3E-A37A-180E42F28A06}" type="pres">
      <dgm:prSet presAssocID="{B135778E-77F2-4753-BD9E-5E138273E163}" presName="node" presStyleLbl="node1" presStyleIdx="0" presStyleCnt="4" custScaleX="112337" custScaleY="114011">
        <dgm:presLayoutVars>
          <dgm:bulletEnabled val="1"/>
        </dgm:presLayoutVars>
      </dgm:prSet>
      <dgm:spPr/>
    </dgm:pt>
    <dgm:pt modelId="{1021FEBF-28C6-4FF4-BB31-E2F7765D6D83}" type="pres">
      <dgm:prSet presAssocID="{B135778E-77F2-4753-BD9E-5E138273E163}" presName="spNode" presStyleCnt="0"/>
      <dgm:spPr/>
    </dgm:pt>
    <dgm:pt modelId="{2AF29C8D-38DD-40E1-9AD1-7C7B443F5DA4}" type="pres">
      <dgm:prSet presAssocID="{254FCE51-E852-490B-B85B-4559DBDA661C}" presName="sibTrans" presStyleLbl="sibTrans1D1" presStyleIdx="0" presStyleCnt="4"/>
      <dgm:spPr/>
    </dgm:pt>
    <dgm:pt modelId="{51F9E63C-89AD-4D73-B210-9C1FD7D5F12B}" type="pres">
      <dgm:prSet presAssocID="{E9CC99A9-36E4-46E4-B64C-CD0156573411}" presName="node" presStyleLbl="node1" presStyleIdx="1" presStyleCnt="4" custScaleX="118841" custScaleY="174980" custRadScaleRad="133547" custRadScaleInc="1166">
        <dgm:presLayoutVars>
          <dgm:bulletEnabled val="1"/>
        </dgm:presLayoutVars>
      </dgm:prSet>
      <dgm:spPr/>
    </dgm:pt>
    <dgm:pt modelId="{63720A01-2C58-4E66-99B7-911198A0925A}" type="pres">
      <dgm:prSet presAssocID="{E9CC99A9-36E4-46E4-B64C-CD0156573411}" presName="spNode" presStyleCnt="0"/>
      <dgm:spPr/>
    </dgm:pt>
    <dgm:pt modelId="{1D7B0821-DDB3-4C6F-8961-A1189F0779F1}" type="pres">
      <dgm:prSet presAssocID="{F9891176-43E1-4F8E-867F-8A19093CA1B2}" presName="sibTrans" presStyleLbl="sibTrans1D1" presStyleIdx="1" presStyleCnt="4"/>
      <dgm:spPr/>
    </dgm:pt>
    <dgm:pt modelId="{7A1F7561-CB2E-4CD7-BBC1-7B7319478F2C}" type="pres">
      <dgm:prSet presAssocID="{255A340C-95BA-473A-A0F4-31CC37F8A33B}" presName="node" presStyleLbl="node1" presStyleIdx="2" presStyleCnt="4" custScaleX="126453" custScaleY="119399">
        <dgm:presLayoutVars>
          <dgm:bulletEnabled val="1"/>
        </dgm:presLayoutVars>
      </dgm:prSet>
      <dgm:spPr/>
    </dgm:pt>
    <dgm:pt modelId="{0F79230B-811F-47D7-A99B-567D365C23C1}" type="pres">
      <dgm:prSet presAssocID="{255A340C-95BA-473A-A0F4-31CC37F8A33B}" presName="spNode" presStyleCnt="0"/>
      <dgm:spPr/>
    </dgm:pt>
    <dgm:pt modelId="{B9252CF1-5DF2-4831-BB3A-B3961FCDB296}" type="pres">
      <dgm:prSet presAssocID="{457DAAB0-2101-4628-BDAA-BEF06CF28644}" presName="sibTrans" presStyleLbl="sibTrans1D1" presStyleIdx="2" presStyleCnt="4"/>
      <dgm:spPr/>
    </dgm:pt>
    <dgm:pt modelId="{D6C0C9CF-A12E-4C11-8B92-1D5755FC7A07}" type="pres">
      <dgm:prSet presAssocID="{46B3D032-B280-407A-83B3-BC192FBAFE3F}" presName="node" presStyleLbl="node1" presStyleIdx="3" presStyleCnt="4" custScaleX="102604" custScaleY="168457" custRadScaleRad="126686" custRadScaleInc="-3688">
        <dgm:presLayoutVars>
          <dgm:bulletEnabled val="1"/>
        </dgm:presLayoutVars>
      </dgm:prSet>
      <dgm:spPr/>
    </dgm:pt>
    <dgm:pt modelId="{B41F437D-4C13-4C2C-BA22-C25E7F0A940F}" type="pres">
      <dgm:prSet presAssocID="{46B3D032-B280-407A-83B3-BC192FBAFE3F}" presName="spNode" presStyleCnt="0"/>
      <dgm:spPr/>
    </dgm:pt>
    <dgm:pt modelId="{80E16C0F-A3D9-4AD2-A0A4-6889694033D2}" type="pres">
      <dgm:prSet presAssocID="{9DB2BFF3-787C-4EE3-B7AB-42C940F3EC0E}" presName="sibTrans" presStyleLbl="sibTrans1D1" presStyleIdx="3" presStyleCnt="4"/>
      <dgm:spPr/>
    </dgm:pt>
  </dgm:ptLst>
  <dgm:cxnLst>
    <dgm:cxn modelId="{1ACF8318-A59B-4E4F-8632-5DCCA6851195}" type="presOf" srcId="{9DB2BFF3-787C-4EE3-B7AB-42C940F3EC0E}" destId="{80E16C0F-A3D9-4AD2-A0A4-6889694033D2}" srcOrd="0" destOrd="0" presId="urn:microsoft.com/office/officeart/2005/8/layout/cycle5"/>
    <dgm:cxn modelId="{58058B2E-1DD7-4CF0-8EB6-DA817813CD7A}" type="presOf" srcId="{255A340C-95BA-473A-A0F4-31CC37F8A33B}" destId="{7A1F7561-CB2E-4CD7-BBC1-7B7319478F2C}" srcOrd="0" destOrd="0" presId="urn:microsoft.com/office/officeart/2005/8/layout/cycle5"/>
    <dgm:cxn modelId="{A28CAF3B-0DB9-4F23-A85F-2B662C06CD59}" type="presOf" srcId="{410D9A99-3F32-479A-9F0E-C2CAE502B527}" destId="{DB8AB330-2DB5-4296-A7EE-5540E04F71A6}" srcOrd="0" destOrd="0" presId="urn:microsoft.com/office/officeart/2005/8/layout/cycle5"/>
    <dgm:cxn modelId="{76D33845-89C4-4159-A55A-79CECEA86C1B}" type="presOf" srcId="{457DAAB0-2101-4628-BDAA-BEF06CF28644}" destId="{B9252CF1-5DF2-4831-BB3A-B3961FCDB296}" srcOrd="0" destOrd="0" presId="urn:microsoft.com/office/officeart/2005/8/layout/cycle5"/>
    <dgm:cxn modelId="{1F6DA447-8B86-459A-9D3B-DB3A0B0951E8}" type="presOf" srcId="{E9CC99A9-36E4-46E4-B64C-CD0156573411}" destId="{51F9E63C-89AD-4D73-B210-9C1FD7D5F12B}" srcOrd="0" destOrd="0" presId="urn:microsoft.com/office/officeart/2005/8/layout/cycle5"/>
    <dgm:cxn modelId="{342A4370-050F-454B-82D1-BF1C764C9D09}" srcId="{410D9A99-3F32-479A-9F0E-C2CAE502B527}" destId="{46B3D032-B280-407A-83B3-BC192FBAFE3F}" srcOrd="3" destOrd="0" parTransId="{6156ACAF-18C0-4369-BD29-EE2581A77EAD}" sibTransId="{9DB2BFF3-787C-4EE3-B7AB-42C940F3EC0E}"/>
    <dgm:cxn modelId="{F7376C89-E52E-460F-BB16-933E3B80F84D}" type="presOf" srcId="{B135778E-77F2-4753-BD9E-5E138273E163}" destId="{652412CA-153B-4D3E-A37A-180E42F28A06}" srcOrd="0" destOrd="0" presId="urn:microsoft.com/office/officeart/2005/8/layout/cycle5"/>
    <dgm:cxn modelId="{5DF1F18A-C714-481D-8B18-C076ED3E7107}" srcId="{410D9A99-3F32-479A-9F0E-C2CAE502B527}" destId="{255A340C-95BA-473A-A0F4-31CC37F8A33B}" srcOrd="2" destOrd="0" parTransId="{9C30E1AC-B76F-4041-ABAA-A5B372D7FBBC}" sibTransId="{457DAAB0-2101-4628-BDAA-BEF06CF28644}"/>
    <dgm:cxn modelId="{D8CA0B9B-08B7-4C83-B10F-23DDF20BC970}" srcId="{410D9A99-3F32-479A-9F0E-C2CAE502B527}" destId="{B135778E-77F2-4753-BD9E-5E138273E163}" srcOrd="0" destOrd="0" parTransId="{C0EC266C-C734-4EE8-8949-2BE04868D3E4}" sibTransId="{254FCE51-E852-490B-B85B-4559DBDA661C}"/>
    <dgm:cxn modelId="{50248EB8-0DEF-4819-9E64-73251240E6A2}" type="presOf" srcId="{F9891176-43E1-4F8E-867F-8A19093CA1B2}" destId="{1D7B0821-DDB3-4C6F-8961-A1189F0779F1}" srcOrd="0" destOrd="0" presId="urn:microsoft.com/office/officeart/2005/8/layout/cycle5"/>
    <dgm:cxn modelId="{04A254DC-3032-4667-B9F1-9020CA66DC38}" type="presOf" srcId="{46B3D032-B280-407A-83B3-BC192FBAFE3F}" destId="{D6C0C9CF-A12E-4C11-8B92-1D5755FC7A07}" srcOrd="0" destOrd="0" presId="urn:microsoft.com/office/officeart/2005/8/layout/cycle5"/>
    <dgm:cxn modelId="{43C4BCE5-0A56-43E9-958C-66FE865C5B48}" srcId="{410D9A99-3F32-479A-9F0E-C2CAE502B527}" destId="{E9CC99A9-36E4-46E4-B64C-CD0156573411}" srcOrd="1" destOrd="0" parTransId="{B2AB40B0-4842-45EB-B2AA-5A6B95C5ED88}" sibTransId="{F9891176-43E1-4F8E-867F-8A19093CA1B2}"/>
    <dgm:cxn modelId="{56EA69F0-7F96-479C-8CC6-B9F78285CF42}" type="presOf" srcId="{254FCE51-E852-490B-B85B-4559DBDA661C}" destId="{2AF29C8D-38DD-40E1-9AD1-7C7B443F5DA4}" srcOrd="0" destOrd="0" presId="urn:microsoft.com/office/officeart/2005/8/layout/cycle5"/>
    <dgm:cxn modelId="{A5AE1C7C-A45F-4515-BBEE-777F9AB3CD20}" type="presParOf" srcId="{DB8AB330-2DB5-4296-A7EE-5540E04F71A6}" destId="{652412CA-153B-4D3E-A37A-180E42F28A06}" srcOrd="0" destOrd="0" presId="urn:microsoft.com/office/officeart/2005/8/layout/cycle5"/>
    <dgm:cxn modelId="{38010FAA-89EB-4D63-A734-A45BD3B8CE65}" type="presParOf" srcId="{DB8AB330-2DB5-4296-A7EE-5540E04F71A6}" destId="{1021FEBF-28C6-4FF4-BB31-E2F7765D6D83}" srcOrd="1" destOrd="0" presId="urn:microsoft.com/office/officeart/2005/8/layout/cycle5"/>
    <dgm:cxn modelId="{24331709-9B67-43EA-AEB5-101AEE38F3EE}" type="presParOf" srcId="{DB8AB330-2DB5-4296-A7EE-5540E04F71A6}" destId="{2AF29C8D-38DD-40E1-9AD1-7C7B443F5DA4}" srcOrd="2" destOrd="0" presId="urn:microsoft.com/office/officeart/2005/8/layout/cycle5"/>
    <dgm:cxn modelId="{C2C8EA6D-7BAC-4FF3-8FAF-7FADB5EADA5E}" type="presParOf" srcId="{DB8AB330-2DB5-4296-A7EE-5540E04F71A6}" destId="{51F9E63C-89AD-4D73-B210-9C1FD7D5F12B}" srcOrd="3" destOrd="0" presId="urn:microsoft.com/office/officeart/2005/8/layout/cycle5"/>
    <dgm:cxn modelId="{CFCAE243-ECC5-4030-BA97-FAFA300BECDB}" type="presParOf" srcId="{DB8AB330-2DB5-4296-A7EE-5540E04F71A6}" destId="{63720A01-2C58-4E66-99B7-911198A0925A}" srcOrd="4" destOrd="0" presId="urn:microsoft.com/office/officeart/2005/8/layout/cycle5"/>
    <dgm:cxn modelId="{0B6FC5D7-D2C1-4119-84BD-F04891EBAB13}" type="presParOf" srcId="{DB8AB330-2DB5-4296-A7EE-5540E04F71A6}" destId="{1D7B0821-DDB3-4C6F-8961-A1189F0779F1}" srcOrd="5" destOrd="0" presId="urn:microsoft.com/office/officeart/2005/8/layout/cycle5"/>
    <dgm:cxn modelId="{FFF9CA2F-FD5E-4CF3-87BB-444AC7E95BB4}" type="presParOf" srcId="{DB8AB330-2DB5-4296-A7EE-5540E04F71A6}" destId="{7A1F7561-CB2E-4CD7-BBC1-7B7319478F2C}" srcOrd="6" destOrd="0" presId="urn:microsoft.com/office/officeart/2005/8/layout/cycle5"/>
    <dgm:cxn modelId="{E2BAD113-502A-4330-9FB8-FD6C93F9E1D9}" type="presParOf" srcId="{DB8AB330-2DB5-4296-A7EE-5540E04F71A6}" destId="{0F79230B-811F-47D7-A99B-567D365C23C1}" srcOrd="7" destOrd="0" presId="urn:microsoft.com/office/officeart/2005/8/layout/cycle5"/>
    <dgm:cxn modelId="{A0F0A49B-9E6D-4BFF-8C41-46C5624536E5}" type="presParOf" srcId="{DB8AB330-2DB5-4296-A7EE-5540E04F71A6}" destId="{B9252CF1-5DF2-4831-BB3A-B3961FCDB296}" srcOrd="8" destOrd="0" presId="urn:microsoft.com/office/officeart/2005/8/layout/cycle5"/>
    <dgm:cxn modelId="{2AF91A92-46B3-479E-BA75-ECE78D090A07}" type="presParOf" srcId="{DB8AB330-2DB5-4296-A7EE-5540E04F71A6}" destId="{D6C0C9CF-A12E-4C11-8B92-1D5755FC7A07}" srcOrd="9" destOrd="0" presId="urn:microsoft.com/office/officeart/2005/8/layout/cycle5"/>
    <dgm:cxn modelId="{54BD4201-A368-4CCE-BB3F-EC3A7764BF85}" type="presParOf" srcId="{DB8AB330-2DB5-4296-A7EE-5540E04F71A6}" destId="{B41F437D-4C13-4C2C-BA22-C25E7F0A940F}" srcOrd="10" destOrd="0" presId="urn:microsoft.com/office/officeart/2005/8/layout/cycle5"/>
    <dgm:cxn modelId="{AF32F9DF-2269-4B8E-9944-B27C9ED28687}" type="presParOf" srcId="{DB8AB330-2DB5-4296-A7EE-5540E04F71A6}" destId="{80E16C0F-A3D9-4AD2-A0A4-6889694033D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46787-8E24-43CD-9702-2240E408A5D5}">
      <dsp:nvSpPr>
        <dsp:cNvPr id="0" name=""/>
        <dsp:cNvSpPr/>
      </dsp:nvSpPr>
      <dsp:spPr>
        <a:xfrm>
          <a:off x="4482244" y="910791"/>
          <a:ext cx="3253693" cy="353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7"/>
              </a:lnTo>
              <a:lnTo>
                <a:pt x="3253693" y="176947"/>
              </a:lnTo>
              <a:lnTo>
                <a:pt x="3253693" y="353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D9549-B59E-45F2-8379-8C6C3599A7C8}">
      <dsp:nvSpPr>
        <dsp:cNvPr id="0" name=""/>
        <dsp:cNvSpPr/>
      </dsp:nvSpPr>
      <dsp:spPr>
        <a:xfrm>
          <a:off x="4482244" y="910791"/>
          <a:ext cx="832439" cy="353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7"/>
              </a:lnTo>
              <a:lnTo>
                <a:pt x="832439" y="176947"/>
              </a:lnTo>
              <a:lnTo>
                <a:pt x="832439" y="353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FC156-D851-4A1D-BA94-3E4693D0266C}">
      <dsp:nvSpPr>
        <dsp:cNvPr id="0" name=""/>
        <dsp:cNvSpPr/>
      </dsp:nvSpPr>
      <dsp:spPr>
        <a:xfrm>
          <a:off x="3275568" y="910791"/>
          <a:ext cx="1206675" cy="353895"/>
        </a:xfrm>
        <a:custGeom>
          <a:avLst/>
          <a:gdLst/>
          <a:ahLst/>
          <a:cxnLst/>
          <a:rect l="0" t="0" r="0" b="0"/>
          <a:pathLst>
            <a:path>
              <a:moveTo>
                <a:pt x="1206675" y="0"/>
              </a:moveTo>
              <a:lnTo>
                <a:pt x="1206675" y="176947"/>
              </a:lnTo>
              <a:lnTo>
                <a:pt x="0" y="176947"/>
              </a:lnTo>
              <a:lnTo>
                <a:pt x="0" y="353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F3EDF-617D-4B90-BB63-7011B1D3A64A}">
      <dsp:nvSpPr>
        <dsp:cNvPr id="0" name=""/>
        <dsp:cNvSpPr/>
      </dsp:nvSpPr>
      <dsp:spPr>
        <a:xfrm>
          <a:off x="1041431" y="910791"/>
          <a:ext cx="3440812" cy="353895"/>
        </a:xfrm>
        <a:custGeom>
          <a:avLst/>
          <a:gdLst/>
          <a:ahLst/>
          <a:cxnLst/>
          <a:rect l="0" t="0" r="0" b="0"/>
          <a:pathLst>
            <a:path>
              <a:moveTo>
                <a:pt x="3440812" y="0"/>
              </a:moveTo>
              <a:lnTo>
                <a:pt x="3440812" y="176947"/>
              </a:lnTo>
              <a:lnTo>
                <a:pt x="0" y="176947"/>
              </a:lnTo>
              <a:lnTo>
                <a:pt x="0" y="353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92367-3882-4BF7-B6C4-570B6E9AB967}">
      <dsp:nvSpPr>
        <dsp:cNvPr id="0" name=""/>
        <dsp:cNvSpPr/>
      </dsp:nvSpPr>
      <dsp:spPr>
        <a:xfrm>
          <a:off x="3639634" y="68182"/>
          <a:ext cx="1685218" cy="842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Задачи</a:t>
          </a:r>
        </a:p>
      </dsp:txBody>
      <dsp:txXfrm>
        <a:off x="3639634" y="68182"/>
        <a:ext cx="1685218" cy="842609"/>
      </dsp:txXfrm>
    </dsp:sp>
    <dsp:sp modelId="{E4909926-9FA7-4BE0-964A-BDEBCF42D22E}">
      <dsp:nvSpPr>
        <dsp:cNvPr id="0" name=""/>
        <dsp:cNvSpPr/>
      </dsp:nvSpPr>
      <dsp:spPr>
        <a:xfrm>
          <a:off x="3800" y="1264687"/>
          <a:ext cx="2075262" cy="2851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Осуществить сбор овощей </a:t>
          </a:r>
          <a:b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 корнеплодов от сотрудников МБУ «Центр соцобслуживания </a:t>
          </a:r>
          <a:b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г. Зеленогорска», частных предпринимателей </a:t>
          </a:r>
          <a:b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 организаций города, волонтеров и добровольцев из числа жителей Зеленогорска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800" y="1264687"/>
        <a:ext cx="2075262" cy="2851213"/>
      </dsp:txXfrm>
    </dsp:sp>
    <dsp:sp modelId="{576B6143-1FBE-4466-B041-EC338C5F98BD}">
      <dsp:nvSpPr>
        <dsp:cNvPr id="0" name=""/>
        <dsp:cNvSpPr/>
      </dsp:nvSpPr>
      <dsp:spPr>
        <a:xfrm>
          <a:off x="2432959" y="1264687"/>
          <a:ext cx="1685218" cy="1471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Определить граждан, нуждающихся </a:t>
          </a:r>
          <a:b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натуральной помощи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432959" y="1264687"/>
        <a:ext cx="1685218" cy="1471777"/>
      </dsp:txXfrm>
    </dsp:sp>
    <dsp:sp modelId="{83B83620-5B9D-405B-8E90-95ADE0B0F79C}">
      <dsp:nvSpPr>
        <dsp:cNvPr id="0" name=""/>
        <dsp:cNvSpPr/>
      </dsp:nvSpPr>
      <dsp:spPr>
        <a:xfrm>
          <a:off x="4472073" y="1264687"/>
          <a:ext cx="1685218" cy="3176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Организовать и провести на прилегающей к МБУ «Центр соцобслуживания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г. Зеленогорска» территории ежегодную благотворительную акцию «Поделись урожаем» в формате сельского праздника урожая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472073" y="1264687"/>
        <a:ext cx="1685218" cy="3176249"/>
      </dsp:txXfrm>
    </dsp:sp>
    <dsp:sp modelId="{BFEC9AAA-4083-4940-9DD4-9DA25B13618C}">
      <dsp:nvSpPr>
        <dsp:cNvPr id="0" name=""/>
        <dsp:cNvSpPr/>
      </dsp:nvSpPr>
      <dsp:spPr>
        <a:xfrm>
          <a:off x="6511188" y="1264687"/>
          <a:ext cx="2449499" cy="2865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Создать возможность для нуждающихся жителей города получить на безвозмездной основе овощи и корнеплоды, в том числе осуществление доставки овощных культур на дом нуждающихся граждан, не имеющих возможности посетить благотворительную ярмарку в силу частичной или полной утраты способности к передвижению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511188" y="1264687"/>
        <a:ext cx="2449499" cy="2865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412CA-153B-4D3E-A37A-180E42F28A06}">
      <dsp:nvSpPr>
        <dsp:cNvPr id="0" name=""/>
        <dsp:cNvSpPr/>
      </dsp:nvSpPr>
      <dsp:spPr>
        <a:xfrm>
          <a:off x="2664906" y="-100865"/>
          <a:ext cx="2147814" cy="141688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 dirty="0"/>
        </a:p>
      </dsp:txBody>
      <dsp:txXfrm>
        <a:off x="2734073" y="-31698"/>
        <a:ext cx="2009480" cy="1278549"/>
      </dsp:txXfrm>
    </dsp:sp>
    <dsp:sp modelId="{2AF29C8D-38DD-40E1-9AD1-7C7B443F5DA4}">
      <dsp:nvSpPr>
        <dsp:cNvPr id="0" name=""/>
        <dsp:cNvSpPr/>
      </dsp:nvSpPr>
      <dsp:spPr>
        <a:xfrm>
          <a:off x="2682820" y="909387"/>
          <a:ext cx="4106366" cy="4106366"/>
        </a:xfrm>
        <a:custGeom>
          <a:avLst/>
          <a:gdLst/>
          <a:ahLst/>
          <a:cxnLst/>
          <a:rect l="0" t="0" r="0" b="0"/>
          <a:pathLst>
            <a:path>
              <a:moveTo>
                <a:pt x="2447779" y="38275"/>
              </a:moveTo>
              <a:arcTo wR="2053183" hR="2053183" stAng="16864829" swAng="1682169"/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9E63C-89AD-4D73-B210-9C1FD7D5F12B}">
      <dsp:nvSpPr>
        <dsp:cNvPr id="0" name=""/>
        <dsp:cNvSpPr/>
      </dsp:nvSpPr>
      <dsp:spPr>
        <a:xfrm>
          <a:off x="5344643" y="1590209"/>
          <a:ext cx="2272167" cy="2174582"/>
        </a:xfrm>
        <a:prstGeom prst="roundRect">
          <a:avLst/>
        </a:prstGeom>
        <a:blipFill rotWithShape="0">
          <a:blip xmlns:r="http://schemas.openxmlformats.org/officeDocument/2006/relationships" r:embed="rId2"/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Детские сады</a:t>
          </a:r>
        </a:p>
      </dsp:txBody>
      <dsp:txXfrm>
        <a:off x="5450797" y="1696363"/>
        <a:ext cx="2059859" cy="1962274"/>
      </dsp:txXfrm>
    </dsp:sp>
    <dsp:sp modelId="{1D7B0821-DDB3-4C6F-8961-A1189F0779F1}">
      <dsp:nvSpPr>
        <dsp:cNvPr id="0" name=""/>
        <dsp:cNvSpPr/>
      </dsp:nvSpPr>
      <dsp:spPr>
        <a:xfrm>
          <a:off x="2788047" y="216743"/>
          <a:ext cx="4106366" cy="4106366"/>
        </a:xfrm>
        <a:custGeom>
          <a:avLst/>
          <a:gdLst/>
          <a:ahLst/>
          <a:cxnLst/>
          <a:rect l="0" t="0" r="0" b="0"/>
          <a:pathLst>
            <a:path>
              <a:moveTo>
                <a:pt x="3241954" y="3727215"/>
              </a:moveTo>
              <a:arcTo wR="2053183" hR="2053183" stAng="3277230" swAng="1470749"/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F7561-CB2E-4CD7-BBC1-7B7319478F2C}">
      <dsp:nvSpPr>
        <dsp:cNvPr id="0" name=""/>
        <dsp:cNvSpPr/>
      </dsp:nvSpPr>
      <dsp:spPr>
        <a:xfrm>
          <a:off x="2529961" y="3972021"/>
          <a:ext cx="2417704" cy="148384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Частные огороды</a:t>
          </a:r>
        </a:p>
      </dsp:txBody>
      <dsp:txXfrm>
        <a:off x="2602396" y="4044456"/>
        <a:ext cx="2272834" cy="1338973"/>
      </dsp:txXfrm>
    </dsp:sp>
    <dsp:sp modelId="{B9252CF1-5DF2-4831-BB3A-B3961FCDB296}">
      <dsp:nvSpPr>
        <dsp:cNvPr id="0" name=""/>
        <dsp:cNvSpPr/>
      </dsp:nvSpPr>
      <dsp:spPr>
        <a:xfrm>
          <a:off x="759541" y="233547"/>
          <a:ext cx="4106366" cy="4106366"/>
        </a:xfrm>
        <a:custGeom>
          <a:avLst/>
          <a:gdLst/>
          <a:ahLst/>
          <a:cxnLst/>
          <a:rect l="0" t="0" r="0" b="0"/>
          <a:pathLst>
            <a:path>
              <a:moveTo>
                <a:pt x="1519731" y="4035856"/>
              </a:moveTo>
              <a:arcTo wR="2053183" hR="2053183" stAng="6303552" swAng="1322100"/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0C9CF-A12E-4C11-8B92-1D5755FC7A07}">
      <dsp:nvSpPr>
        <dsp:cNvPr id="0" name=""/>
        <dsp:cNvSpPr/>
      </dsp:nvSpPr>
      <dsp:spPr>
        <a:xfrm>
          <a:off x="157339" y="1664226"/>
          <a:ext cx="1961725" cy="209351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400" kern="1200" dirty="0"/>
        </a:p>
      </dsp:txBody>
      <dsp:txXfrm>
        <a:off x="253103" y="1759990"/>
        <a:ext cx="1770197" cy="1901988"/>
      </dsp:txXfrm>
    </dsp:sp>
    <dsp:sp modelId="{80E16C0F-A3D9-4AD2-A0A4-6889694033D2}">
      <dsp:nvSpPr>
        <dsp:cNvPr id="0" name=""/>
        <dsp:cNvSpPr/>
      </dsp:nvSpPr>
      <dsp:spPr>
        <a:xfrm>
          <a:off x="887410" y="892228"/>
          <a:ext cx="4106366" cy="4106366"/>
        </a:xfrm>
        <a:custGeom>
          <a:avLst/>
          <a:gdLst/>
          <a:ahLst/>
          <a:cxnLst/>
          <a:rect l="0" t="0" r="0" b="0"/>
          <a:pathLst>
            <a:path>
              <a:moveTo>
                <a:pt x="656425" y="548315"/>
              </a:moveTo>
              <a:arcTo wR="2053183" hR="2053183" stAng="13628026" swAng="1597479"/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67311-B407-4D41-A1D1-2921960A07BC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B654-97F2-499A-8F32-39755443F2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6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mailto:mail@kcson72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il@kcson72.r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380434"/>
            <a:ext cx="7602068" cy="5477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88640" y="4221088"/>
            <a:ext cx="11089232" cy="207170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7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Благотворительная акция</a:t>
            </a:r>
            <a:r>
              <a:rPr lang="ru-RU" sz="47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«ПОДЕЛИСЬ</a:t>
            </a:r>
            <a:br>
              <a:rPr lang="ru-RU" sz="6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УРОЖАЕМ!»</a:t>
            </a:r>
          </a:p>
        </p:txBody>
      </p:sp>
      <p:pic>
        <p:nvPicPr>
          <p:cNvPr id="5" name="Picture 10" descr="D:\Гуляева Т.Е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930574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728" y="0"/>
            <a:ext cx="7143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«Комплексный центр социального обслуживания населения г. Зеленогорска»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496944" cy="1224136"/>
          </a:xfrm>
        </p:spPr>
        <p:txBody>
          <a:bodyPr>
            <a:noAutofit/>
          </a:bodyPr>
          <a:lstStyle/>
          <a:p>
            <a:r>
              <a:rPr lang="ru-RU" sz="3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ВЫГОДОПОЛУЧАТЕЛИ ПРАКТИКИ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80813"/>
              </p:ext>
            </p:extLst>
          </p:nvPr>
        </p:nvGraphicFramePr>
        <p:xfrm>
          <a:off x="1187624" y="764704"/>
          <a:ext cx="6984776" cy="359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4974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Выгодополучатель/ группа выгодополучателей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Описание выгод, полученных </a:t>
                      </a:r>
                      <a:br>
                        <a:rPr lang="ru-RU" sz="18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8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результате внедрения практики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952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Пожилые граждане и люди </a:t>
                      </a:r>
                      <a:b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инвалидностью,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чей уровень среднедушевого дохода ниже предельной величины прожиточного минимума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Возможность получить в дар свежие овощи, при необходимости сделать из низ заготовки на зиму либо употребить в пищу в свежем виде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2563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Жители города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Зеленогорска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Интересное ежегодное праздничное мероприятие в формате сельского праздника урожая. Возможность принять участие в мастер-классе по приготовлению овощных салатов, </a:t>
                      </a:r>
                      <a:b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 также соков и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смузи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из овощей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563" lvl="1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Воспитанники детских дошкольных учреждений, учащиеся школ города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Возможность получить опыт в добровольческой (волонтерской) деятельности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46FBEE-800B-4448-A89C-37F840365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9" y="4457487"/>
            <a:ext cx="1613925" cy="224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6A3270-7379-4DB7-B940-F941AFEA2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64" y="4457486"/>
            <a:ext cx="1613924" cy="224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683C6B-3870-4CD1-9724-44CB29742C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4457486"/>
            <a:ext cx="1613925" cy="224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87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D:\Гуляева Т.Е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471"/>
            <a:ext cx="930574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116632"/>
            <a:ext cx="7143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66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«Комплексный центр социального обслуживания населения г. Зеленогорска»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5301208"/>
            <a:ext cx="88569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Контакты: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mail@kcson72.ru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8(39169)2-10-44,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Заместитель директора МБУ «Центр соцобслуживания г. Зеленогорска»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Романюк Елена Анатольевна</a:t>
            </a:r>
          </a:p>
          <a:p>
            <a:r>
              <a:rPr lang="ru-RU" dirty="0"/>
              <a:t> 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828600" y="1501626"/>
            <a:ext cx="8229600" cy="3511549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8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«ПОДЕЛИСЬ</a:t>
            </a:r>
            <a:br>
              <a:rPr lang="ru-RU" sz="8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8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УРОЖАЕМ!»</a:t>
            </a:r>
          </a:p>
          <a:p>
            <a:pPr marL="0" indent="0" algn="ctr">
              <a:buNone/>
            </a:pPr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благотворительная </a:t>
            </a:r>
          </a:p>
          <a:p>
            <a:pPr marL="0" indent="0" algn="ctr">
              <a:buNone/>
            </a:pPr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акция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3903" y="3140968"/>
            <a:ext cx="3796609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304" y="4600"/>
            <a:ext cx="4752528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5DEBF-0977-4E7B-9F5D-DDDDC388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76" y="4518362"/>
            <a:ext cx="3026992" cy="198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BAED5CE4-2679-41F4-B434-727FC727E7B4}"/>
              </a:ext>
            </a:extLst>
          </p:cNvPr>
          <p:cNvSpPr/>
          <p:nvPr/>
        </p:nvSpPr>
        <p:spPr>
          <a:xfrm>
            <a:off x="3827835" y="2110769"/>
            <a:ext cx="1382858" cy="16008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3E24A3-81AF-4F92-B481-287261CBD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9" y="4549250"/>
            <a:ext cx="2902249" cy="192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E52E16-ABBC-4277-9C8C-7D080EC4F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68" y="4518362"/>
            <a:ext cx="2985792" cy="196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4DD2BE-0FFA-4986-8E21-B71FB82B8A41}"/>
              </a:ext>
            </a:extLst>
          </p:cNvPr>
          <p:cNvSpPr/>
          <p:nvPr/>
        </p:nvSpPr>
        <p:spPr>
          <a:xfrm>
            <a:off x="38822" y="3821114"/>
            <a:ext cx="3459040" cy="616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Излишки на приусадебных участках огородников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дачников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459FB1-259C-44AD-AC09-BA3E929FB7C0}"/>
              </a:ext>
            </a:extLst>
          </p:cNvPr>
          <p:cNvSpPr/>
          <p:nvPr/>
        </p:nvSpPr>
        <p:spPr>
          <a:xfrm>
            <a:off x="2789744" y="3243168"/>
            <a:ext cx="3459040" cy="616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42ED66-76E1-420E-89E5-6415C95785CD}"/>
              </a:ext>
            </a:extLst>
          </p:cNvPr>
          <p:cNvSpPr/>
          <p:nvPr/>
        </p:nvSpPr>
        <p:spPr>
          <a:xfrm>
            <a:off x="2857186" y="3921953"/>
            <a:ext cx="3459040" cy="616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Частные «овощные» палатки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94C581-B9BA-444E-AAC3-A3657DBCE1FA}"/>
              </a:ext>
            </a:extLst>
          </p:cNvPr>
          <p:cNvSpPr/>
          <p:nvPr/>
        </p:nvSpPr>
        <p:spPr>
          <a:xfrm>
            <a:off x="5712344" y="3861591"/>
            <a:ext cx="3459040" cy="616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Овощи с сельхозпредприятий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1C22F06-2688-4B5D-8706-0910A44F06BA}"/>
              </a:ext>
            </a:extLst>
          </p:cNvPr>
          <p:cNvSpPr/>
          <p:nvPr/>
        </p:nvSpPr>
        <p:spPr>
          <a:xfrm>
            <a:off x="1282076" y="1342231"/>
            <a:ext cx="6264696" cy="616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ВОЗМОЖНОСТЬ  ПОДЕЛИТЬСЯ С ПОЖИЛЫМИ ГРАЖДАНАМИ И ЛЮДЬМИ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ИНВАЛИДНОСТЬЮ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5854465"/>
              </p:ext>
            </p:extLst>
          </p:nvPr>
        </p:nvGraphicFramePr>
        <p:xfrm>
          <a:off x="89756" y="2302397"/>
          <a:ext cx="8964488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676922" y="478741"/>
            <a:ext cx="3914720" cy="1679641"/>
            <a:chOff x="3468896" y="72360"/>
            <a:chExt cx="1859670" cy="94525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468896" y="72360"/>
              <a:ext cx="1847182" cy="92359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3481384" y="94027"/>
              <a:ext cx="1847182" cy="923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Цель</a:t>
              </a:r>
              <a:b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обеспечение пожилых граждан и людей с инвалидностью, чей уровень среднедушевого дохода ниже предельной величины прожиточного минимума, овощными культурами и корнеплодами </a:t>
              </a:r>
              <a:br>
                <a:rPr lang="ru-RU" sz="1400" dirty="0">
                  <a:latin typeface="Arial" pitchFamily="34" charset="0"/>
                  <a:cs typeface="Arial" pitchFamily="34" charset="0"/>
                </a:rPr>
              </a:br>
              <a:r>
                <a:rPr lang="ru-RU" sz="1400" dirty="0">
                  <a:latin typeface="Arial" pitchFamily="34" charset="0"/>
                  <a:cs typeface="Arial" pitchFamily="34" charset="0"/>
                </a:rPr>
                <a:t>на безвозмездной основе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585144" y="2158382"/>
            <a:ext cx="0" cy="28803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4" y="120850"/>
            <a:ext cx="2390828" cy="163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5"/>
            <a:ext cx="2016221" cy="302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2525"/>
            <a:ext cx="2409408" cy="170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8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ФОТО\2017\сотрудники учреждения 2017\Набережная 60\IMG_1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024336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35696" y="11504"/>
            <a:ext cx="547260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ЛИДЕР ПРАКТИКИ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608" y="986472"/>
            <a:ext cx="48965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Романюк Елена Анатольевна </a:t>
            </a:r>
            <a:r>
              <a:rPr lang="ru-RU" sz="2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b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заместитель директора МБУ «Центр соцобслуживания г. Зеленогорска». </a:t>
            </a:r>
            <a:b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2014 года осуществляет курирование, координирование волонтерской группы и контроль над организацией и проведением благотворительной акции </a:t>
            </a:r>
            <a:b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«Поделись урожаем»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Участники проекта: </a:t>
            </a:r>
            <a:b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МБУ «Центр соцобслуживания </a:t>
            </a:r>
            <a:b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Зеленогорска», МБДОУ Детские сады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26, 29, 30, 31; МБОУ СОШ № 164,174, 175; ООО «Искра», жители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Зеленогорска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016" y="5373216"/>
            <a:ext cx="88569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Контакты: </a:t>
            </a:r>
            <a:r>
              <a:rPr lang="ru-RU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mail@kcson72.ru</a:t>
            </a:r>
            <a:r>
              <a:rPr lang="ru-RU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8(39169)2-10-44, </a:t>
            </a:r>
            <a:br>
              <a:rPr lang="ru-RU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Заместитель директора МБУ «Центр соцобслуживания г. Зеленогорска» </a:t>
            </a:r>
            <a:br>
              <a:rPr lang="ru-RU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Романюк Елена Анатольевна</a:t>
            </a:r>
          </a:p>
          <a:p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406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02980963"/>
              </p:ext>
            </p:extLst>
          </p:nvPr>
        </p:nvGraphicFramePr>
        <p:xfrm>
          <a:off x="683568" y="1196752"/>
          <a:ext cx="7632848" cy="535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5852421_xlar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2564904"/>
            <a:ext cx="3214678" cy="2185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1224136"/>
          </a:xfrm>
        </p:spPr>
        <p:txBody>
          <a:bodyPr>
            <a:normAutofit/>
          </a:bodyPr>
          <a:lstStyle/>
          <a:p>
            <a: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ТЕРРИТОРИЯ РЕАЛИЗАЦИИ </a:t>
            </a:r>
            <a:b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ЗАТО г. Зеленогорск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EF991C-1BC5-4861-B8DE-63E0146C41CD}"/>
              </a:ext>
            </a:extLst>
          </p:cNvPr>
          <p:cNvSpPr/>
          <p:nvPr/>
        </p:nvSpPr>
        <p:spPr>
          <a:xfrm>
            <a:off x="2074883" y="3874252"/>
            <a:ext cx="446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Граждане, нуждающиеся </a:t>
            </a:r>
          </a:p>
          <a:p>
            <a:pPr lvl="0"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натуральной помощи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95defc4466ebdfe7c91ad167f5917f17f849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838348"/>
            <a:ext cx="2808312" cy="186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763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ДОСТИГНУТЫЕ </a:t>
            </a:r>
            <a:b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ПРАКТИКИ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67290"/>
              </p:ext>
            </p:extLst>
          </p:nvPr>
        </p:nvGraphicFramePr>
        <p:xfrm>
          <a:off x="611560" y="1196752"/>
          <a:ext cx="8208912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6973"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граждан, участвующих в реализации практики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граждан, </a:t>
                      </a:r>
                      <a:b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которых направлен эффект от реализации практики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451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i="0" u="sng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итогам 2017 г. 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внешних участников; 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сотрудников учреждения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итогам 2018 г. 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81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внешний участник, 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сотрудника учреждения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 г.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натуральную помощь получили 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нуждающихся граждан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2018 г.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натуральную помощь получили 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нуждающихся граждан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 descr="IQWLSOv-1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7736" y="4941168"/>
            <a:ext cx="2808312" cy="176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500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8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ПРАКТИКИ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34633594"/>
              </p:ext>
            </p:extLst>
          </p:nvPr>
        </p:nvGraphicFramePr>
        <p:xfrm>
          <a:off x="1043608" y="764704"/>
          <a:ext cx="6696744" cy="438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16352" y="2620943"/>
            <a:ext cx="918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101 кг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3209544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196 кг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34B17C-A7CD-4E67-9F17-7CA0644FA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49080"/>
            <a:ext cx="3786677" cy="252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753937-6C41-43F9-AE73-701BA242B8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63" y="2645327"/>
            <a:ext cx="2951820" cy="19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17232" y="1309928"/>
            <a:ext cx="2952328" cy="367240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ИНФРАСТРУКТУРА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Основная деятельность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рамках практики – благотворительная акция «Поделись урожаем»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Ключевые «партнеры»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воспитатели и воспитанники детских садов, педагоги и учащиеся школ города, частные предприниматели, неравнодушные жители города.</a:t>
            </a:r>
          </a:p>
          <a:p>
            <a:pPr algn="ctr"/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ресурсы</a:t>
            </a:r>
            <a:r>
              <a:rPr lang="ru-RU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обеспечиваются МБУ «Центр соцобслуживания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Зеленогорска»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90140" y="2081432"/>
            <a:ext cx="2563720" cy="158417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ПРЕДЛОЖЕНИЕ</a:t>
            </a:r>
            <a:endParaRPr lang="ru-RU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благотворительной акции «Поделись урожаем» </a:t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формате сельского праздника урожая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80106" y="1557376"/>
            <a:ext cx="2952328" cy="3177512"/>
          </a:xfrm>
          <a:prstGeom prst="roundRect">
            <a:avLst/>
          </a:prstGeo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ПОЛУЧАТЕЛИ УСЛУГ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Оказание пожилым гражданам и людям с инвалидностью, чей уровень среднедушевого дохода ниже предельной величины прожиточного минимума, помощи в натуральном виде (передача на безвозмездной основе овощных культур и корнеплодов)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6864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БИЗНЕС-МОДЕЛЬ РЕАЛИЗАЦИИ ПРАКТИКИ</a:t>
            </a:r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2799343" y="2660920"/>
            <a:ext cx="720080" cy="432048"/>
          </a:xfrm>
          <a:prstGeom prst="left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5606943" y="2657496"/>
            <a:ext cx="720080" cy="432048"/>
          </a:xfrm>
          <a:prstGeom prst="left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97E4A0-E1C4-4A6A-9C94-56EC3F0C8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83" y="4290016"/>
            <a:ext cx="3677028" cy="2451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857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-289734"/>
            <a:ext cx="7776864" cy="1224136"/>
          </a:xfrm>
        </p:spPr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НЕОБХОДИМЫЕ РЕСУРСЫ</a:t>
            </a:r>
          </a:p>
        </p:txBody>
      </p:sp>
      <p:sp>
        <p:nvSpPr>
          <p:cNvPr id="8" name="Куб 7"/>
          <p:cNvSpPr/>
          <p:nvPr/>
        </p:nvSpPr>
        <p:spPr>
          <a:xfrm>
            <a:off x="3275856" y="597025"/>
            <a:ext cx="2592288" cy="1152128"/>
          </a:xfrm>
          <a:prstGeom prst="cube">
            <a:avLst/>
          </a:prstGeom>
          <a:solidFill>
            <a:srgbClr val="92D05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РЕСУРСЫ</a:t>
            </a:r>
          </a:p>
        </p:txBody>
      </p:sp>
      <p:sp>
        <p:nvSpPr>
          <p:cNvPr id="9" name="Куб 8"/>
          <p:cNvSpPr/>
          <p:nvPr/>
        </p:nvSpPr>
        <p:spPr>
          <a:xfrm>
            <a:off x="412704" y="1520846"/>
            <a:ext cx="2520280" cy="122413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Материально-техническое обеспечение</a:t>
            </a:r>
          </a:p>
        </p:txBody>
      </p:sp>
      <p:sp>
        <p:nvSpPr>
          <p:cNvPr id="11" name="Куб 10"/>
          <p:cNvSpPr/>
          <p:nvPr/>
        </p:nvSpPr>
        <p:spPr>
          <a:xfrm>
            <a:off x="6084168" y="1460254"/>
            <a:ext cx="2808312" cy="342042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2187629"/>
            <a:ext cx="2177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Воспитатели и воспитанники городских детских дошкольных учреждений, педагоги и учащиеся школ города, организации, частные предприниматели, представители общественных организаций, а также неравнодушные жители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Зеленогорска</a:t>
            </a:r>
          </a:p>
        </p:txBody>
      </p:sp>
      <p:sp>
        <p:nvSpPr>
          <p:cNvPr id="15" name="Куб 14"/>
          <p:cNvSpPr/>
          <p:nvPr/>
        </p:nvSpPr>
        <p:spPr>
          <a:xfrm>
            <a:off x="160160" y="2999324"/>
            <a:ext cx="2759136" cy="3286302"/>
          </a:xfrm>
          <a:prstGeom prst="cube">
            <a:avLst/>
          </a:prstGeom>
          <a:solidFill>
            <a:srgbClr val="FFFF0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84" y="3674486"/>
            <a:ext cx="223224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Подготовка территории проведения ярмарки и уборка ее после завершения мероприятия</a:t>
            </a:r>
          </a:p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Средства звукового усиления культурной программы мероприятия (звуковое сопровождение ярмарки)</a:t>
            </a:r>
          </a:p>
        </p:txBody>
      </p:sp>
      <p:sp>
        <p:nvSpPr>
          <p:cNvPr id="17" name="Куб 16"/>
          <p:cNvSpPr/>
          <p:nvPr/>
        </p:nvSpPr>
        <p:spPr>
          <a:xfrm>
            <a:off x="2993296" y="4102462"/>
            <a:ext cx="2592288" cy="2633715"/>
          </a:xfrm>
          <a:prstGeom prst="cube">
            <a:avLst/>
          </a:prstGeom>
          <a:solidFill>
            <a:srgbClr val="00B0F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272" y="4642475"/>
            <a:ext cx="2069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Популяризация, привлечение посетителей, описание передового опыта с целью распространения среди специалистов учреждений социального обслуживания Красноярского края</a:t>
            </a:r>
          </a:p>
        </p:txBody>
      </p:sp>
      <p:sp>
        <p:nvSpPr>
          <p:cNvPr id="19" name="Куб 18"/>
          <p:cNvSpPr/>
          <p:nvPr/>
        </p:nvSpPr>
        <p:spPr>
          <a:xfrm>
            <a:off x="5633816" y="5031287"/>
            <a:ext cx="3330672" cy="1735269"/>
          </a:xfrm>
          <a:prstGeom prst="cub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Оказание помощи в сборе, а также доставке овощной продукции в случаях если нуждающиеся граждане не имеют возможности посетить благотворительную ярмарку лично (в силу частичной или полной утраты способности к передвижению)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>
            <a:stCxn id="8" idx="3"/>
          </p:cNvCxnSpPr>
          <p:nvPr/>
        </p:nvCxnSpPr>
        <p:spPr>
          <a:xfrm>
            <a:off x="4427984" y="1749153"/>
            <a:ext cx="0" cy="2520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27984" y="3850376"/>
            <a:ext cx="0" cy="2520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932984" y="2132914"/>
            <a:ext cx="3428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868144" y="1940856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320416" y="4878809"/>
            <a:ext cx="0" cy="1524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539728" y="2744982"/>
            <a:ext cx="0" cy="2520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уб 9"/>
          <p:cNvSpPr/>
          <p:nvPr/>
        </p:nvSpPr>
        <p:spPr>
          <a:xfrm>
            <a:off x="3261268" y="3153680"/>
            <a:ext cx="2501976" cy="817537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8F7025-26F3-4E49-A2C8-C74539F14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11" y="1678628"/>
            <a:ext cx="2759133" cy="183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9291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449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Благотворительная акция «ПОДЕЛИСЬ               УРОЖАЕМ!»</vt:lpstr>
      <vt:lpstr>АКТУАЛЬНОСТЬ</vt:lpstr>
      <vt:lpstr>Презентация PowerPoint</vt:lpstr>
      <vt:lpstr>Презентация PowerPoint</vt:lpstr>
      <vt:lpstr>ТЕРРИТОРИЯ РЕАЛИЗАЦИИ  ЗАТО г. Зеленогорск </vt:lpstr>
      <vt:lpstr>ДОСТИГНУТЫЕ  РЕЗУЛЬТАТЫ ПРАКТИКИ</vt:lpstr>
      <vt:lpstr>РЕЗУЛЬТАТЫ ПРАКТИКИ</vt:lpstr>
      <vt:lpstr>БИЗНЕС-МОДЕЛЬ РЕАЛИЗАЦИИ ПРАКТИКИ</vt:lpstr>
      <vt:lpstr>НЕОБХОДИМЫЕ РЕСУРСЫ</vt:lpstr>
      <vt:lpstr>ВЫГОДОПОЛУЧАТЕЛИ ПРАКТИКИ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ОВОЩНОЕ  ТАНГО</dc:title>
  <dc:creator>Dasha</dc:creator>
  <cp:lastModifiedBy>User</cp:lastModifiedBy>
  <cp:revision>40</cp:revision>
  <dcterms:created xsi:type="dcterms:W3CDTF">2018-11-09T15:44:16Z</dcterms:created>
  <dcterms:modified xsi:type="dcterms:W3CDTF">2019-05-31T08:45:44Z</dcterms:modified>
</cp:coreProperties>
</file>